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070" autoAdjust="0"/>
    <p:restoredTop sz="94660"/>
  </p:normalViewPr>
  <p:slideViewPr>
    <p:cSldViewPr>
      <p:cViewPr>
        <p:scale>
          <a:sx n="60" d="100"/>
          <a:sy n="60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F34A-51B2-402E-8CBD-6B7C4AEABA9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98B-8ADD-42EA-B078-1258AD4F3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F34A-51B2-402E-8CBD-6B7C4AEABA9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98B-8ADD-42EA-B078-1258AD4F3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F34A-51B2-402E-8CBD-6B7C4AEABA9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98B-8ADD-42EA-B078-1258AD4F3E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F34A-51B2-402E-8CBD-6B7C4AEABA9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98B-8ADD-42EA-B078-1258AD4F3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F34A-51B2-402E-8CBD-6B7C4AEABA9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98B-8ADD-42EA-B078-1258AD4F3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F34A-51B2-402E-8CBD-6B7C4AEABA9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98B-8ADD-42EA-B078-1258AD4F3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F34A-51B2-402E-8CBD-6B7C4AEABA9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98B-8ADD-42EA-B078-1258AD4F3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F34A-51B2-402E-8CBD-6B7C4AEABA9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98B-8ADD-42EA-B078-1258AD4F3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F34A-51B2-402E-8CBD-6B7C4AEABA9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98B-8ADD-42EA-B078-1258AD4F3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F34A-51B2-402E-8CBD-6B7C4AEABA9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98B-8ADD-42EA-B078-1258AD4F3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F34A-51B2-402E-8CBD-6B7C4AEABA9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98B-8ADD-42EA-B078-1258AD4F3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96BF34A-51B2-402E-8CBD-6B7C4AEABA9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83898B-8ADD-42EA-B078-1258AD4F3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Неганов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Витальевич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курса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КГБПОУ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Эвенкийский многопрофильный техникум» по специальности «Техническое обслуживание и ремонт автомобильного транспорта». 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23 марта 2004 года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1827886" cy="15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histyakovNS\Desktop\IMG_20220920_1116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r="18836" b="8237"/>
          <a:stretch/>
        </p:blipFill>
        <p:spPr bwMode="auto">
          <a:xfrm>
            <a:off x="6147530" y="3147504"/>
            <a:ext cx="2456918" cy="29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22511"/>
            <a:ext cx="2267286" cy="302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0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548680"/>
            <a:ext cx="7408333" cy="61206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окончил МБОУ Туринскую среднюю общеобразовательную школу и получил аттестат об основном  общем образовании.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школы я поступил в КГБПОУ « Эвенкийский многопрофильный техникум» по специальности «Техническое обслуживание и ремонт автомобильного транспорта».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техникума хочу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обучение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ФГБОУВО «Красноярский государственный аграрный университет» по своему направлению и стать хорошим специалистом своего дела.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приехать в родной поселок и работать по своей специальности.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086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19" y="358331"/>
            <a:ext cx="8712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еня всегда тянуло к спорту . В начальной школе мы каждый день после уроков шли с друзьями на спортивную площадку играть  в футбол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восьмом классе в 2019 году я попал в школьную команду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военно-патриотической игре «Победа». В этом же году в рамках этой игры  мы выезжали в п.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Байкит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заняли 3 место среди команд района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команды техникума неоднократно принимал участие в поселковых соревнованиях по волейболу, где мы занимали призовые места.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437112"/>
            <a:ext cx="2530133" cy="18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istyakovNS\Desktop\IMG_20220920_111232_BURST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8633" r="42797" b="23739"/>
          <a:stretch/>
        </p:blipFill>
        <p:spPr bwMode="auto">
          <a:xfrm rot="703204">
            <a:off x="6407966" y="3830499"/>
            <a:ext cx="1749225" cy="250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327">
            <a:off x="3382604" y="4270552"/>
            <a:ext cx="1586844" cy="225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8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249497"/>
            <a:ext cx="53285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я занимаюсь в спортивном клубе, который создан на базе  техникума и являюсь его председателем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занимаюсь волейболом и готовлюсь к следующим соревнованиям.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волейбола мне нравиться  делать силовые упражнения на турнике, ходить на спортивную площадку и играть в футбол.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 хорошие навыки стрельбы и разборке-сборки автомата Калашникова АК-74 на скорость,  в 2021 году занял первые места среди студентов техникума. Личный рекорд по разборке-сборки автомата на скорость составляет 21 секунду.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занимаюсь гиревым спортом. В прошлом году занял первое место в весовой категории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60-70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килограмм.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2022 принял участие в научно-практической конференции с темой «Влияние северного сияния на здоровье человека.», сертификат участника.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ChistyakovNS\Desktop\IMG_20220920_111529_BURST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907733" cy="21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472">
            <a:off x="307975" y="2850188"/>
            <a:ext cx="1403693" cy="209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419">
            <a:off x="1253921" y="4812490"/>
            <a:ext cx="1308314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083">
            <a:off x="2437703" y="3265191"/>
            <a:ext cx="1443100" cy="201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7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352" y="318963"/>
            <a:ext cx="85951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хочу сказать, что учёба и спорт всегда являлись и будут являться главными приоритетами в моей жизни.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жизни главное - сильный интеллект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физическая активность, чтобы быстро и чётко выполнять поставленные задачи.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7748"/>
            <a:ext cx="1014418" cy="19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40" y="4647748"/>
            <a:ext cx="2409826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98" y="4658559"/>
            <a:ext cx="1483668" cy="198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90" y="4647747"/>
            <a:ext cx="141270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13" y="2290229"/>
            <a:ext cx="1746545" cy="199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33" y="2288287"/>
            <a:ext cx="1664633" cy="21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288950"/>
            <a:ext cx="1498470" cy="199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55414"/>
            <a:ext cx="1608779" cy="214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5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6561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256</TotalTime>
  <Words>318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  Неганов Александр Витальевич студент  3 курса КГБПОУ « Эвенкийский многопрофильный техникум» по специальности «Техническое обслуживание и ремонт автомобильного транспорта».  родился 23 марта 2004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Самопрезинтация Неганов Александр Витальевич родился 23 марта 2004 года в Черногорске респ. Хакасия</dc:title>
  <dc:creator>ChistyakovNS</dc:creator>
  <cp:lastModifiedBy>user</cp:lastModifiedBy>
  <cp:revision>27</cp:revision>
  <dcterms:created xsi:type="dcterms:W3CDTF">2022-09-20T03:08:40Z</dcterms:created>
  <dcterms:modified xsi:type="dcterms:W3CDTF">2022-09-21T03:16:42Z</dcterms:modified>
</cp:coreProperties>
</file>